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Amatic SC"/>
      <p:regular r:id="rId20"/>
      <p:bold r:id="rId21"/>
    </p:embeddedFont>
    <p:embeddedFont>
      <p:font typeface="Source Code Pro"/>
      <p:regular r:id="rId22"/>
      <p:bold r:id="rId23"/>
    </p:embeddedFont>
    <p:embeddedFont>
      <p:font typeface="Average"/>
      <p:regular r:id="rId24"/>
    </p:embeddedFont>
    <p:embeddedFont>
      <p:font typeface="Source Code Pro Medium"/>
      <p:regular r:id="rId25"/>
      <p:bold r:id="rId26"/>
    </p:embeddedFont>
    <p:embeddedFont>
      <p:font typeface="Slabo 27px"/>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AmaticSC-regular.fntdata"/><Relationship Id="rId22" Type="http://schemas.openxmlformats.org/officeDocument/2006/relationships/font" Target="fonts/SourceCodePro-regular.fntdata"/><Relationship Id="rId21" Type="http://schemas.openxmlformats.org/officeDocument/2006/relationships/font" Target="fonts/AmaticSC-bold.fntdata"/><Relationship Id="rId24" Type="http://schemas.openxmlformats.org/officeDocument/2006/relationships/font" Target="fonts/Average-regular.fntdata"/><Relationship Id="rId23"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SourceCodeProMedium-bold.fntdata"/><Relationship Id="rId25" Type="http://schemas.openxmlformats.org/officeDocument/2006/relationships/font" Target="fonts/SourceCodeProMedium-regular.fntdata"/><Relationship Id="rId27" Type="http://schemas.openxmlformats.org/officeDocument/2006/relationships/font" Target="fonts/Slabo27px-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 name="Shape 79"/>
        <p:cNvGrpSpPr/>
        <p:nvPr/>
      </p:nvGrpSpPr>
      <p:grpSpPr>
        <a:xfrm>
          <a:off x="0" y="0"/>
          <a:ext cx="0" cy="0"/>
          <a:chOff x="0" y="0"/>
          <a:chExt cx="0" cy="0"/>
        </a:xfrm>
      </p:grpSpPr>
      <p:sp>
        <p:nvSpPr>
          <p:cNvPr id="80" name="Shape 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 name="Shape 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0" y="0"/>
            <a:ext cx="9144000" cy="34290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txBox="1"/>
          <p:nvPr>
            <p:ph type="ctrTitle"/>
          </p:nvPr>
        </p:nvSpPr>
        <p:spPr>
          <a:xfrm>
            <a:off x="311700" y="392150"/>
            <a:ext cx="8520600" cy="2690400"/>
          </a:xfrm>
          <a:prstGeom prst="rect">
            <a:avLst/>
          </a:prstGeom>
        </p:spPr>
        <p:txBody>
          <a:bodyPr anchorCtr="0" anchor="ctr" bIns="91425" lIns="91425" rIns="91425" tIns="91425"/>
          <a:lstStyle>
            <a:lvl1pPr lvl="0" algn="ctr">
              <a:spcBef>
                <a:spcPts val="0"/>
              </a:spcBef>
              <a:buSzPct val="100000"/>
              <a:defRPr sz="8000"/>
            </a:lvl1pPr>
            <a:lvl2pPr lvl="1" algn="ctr">
              <a:spcBef>
                <a:spcPts val="0"/>
              </a:spcBef>
              <a:buSzPct val="100000"/>
              <a:defRPr sz="8000"/>
            </a:lvl2pPr>
            <a:lvl3pPr lvl="2" algn="ctr">
              <a:spcBef>
                <a:spcPts val="0"/>
              </a:spcBef>
              <a:buSzPct val="100000"/>
              <a:defRPr sz="8000"/>
            </a:lvl3pPr>
            <a:lvl4pPr lvl="3" algn="ctr">
              <a:spcBef>
                <a:spcPts val="0"/>
              </a:spcBef>
              <a:buSzPct val="100000"/>
              <a:defRPr sz="8000"/>
            </a:lvl4pPr>
            <a:lvl5pPr lvl="4" algn="ctr">
              <a:spcBef>
                <a:spcPts val="0"/>
              </a:spcBef>
              <a:buSzPct val="100000"/>
              <a:defRPr sz="8000"/>
            </a:lvl5pPr>
            <a:lvl6pPr lvl="5" algn="ctr">
              <a:spcBef>
                <a:spcPts val="0"/>
              </a:spcBef>
              <a:buSzPct val="100000"/>
              <a:defRPr sz="8000"/>
            </a:lvl6pPr>
            <a:lvl7pPr lvl="6" algn="ctr">
              <a:spcBef>
                <a:spcPts val="0"/>
              </a:spcBef>
              <a:buSzPct val="100000"/>
              <a:defRPr sz="8000"/>
            </a:lvl7pPr>
            <a:lvl8pPr lvl="7" algn="ctr">
              <a:spcBef>
                <a:spcPts val="0"/>
              </a:spcBef>
              <a:buSzPct val="100000"/>
              <a:defRPr sz="8000"/>
            </a:lvl8pPr>
            <a:lvl9pPr lvl="8" algn="ctr">
              <a:spcBef>
                <a:spcPts val="0"/>
              </a:spcBef>
              <a:buSzPct val="100000"/>
              <a:defRPr sz="8000"/>
            </a:lvl9pPr>
          </a:lstStyle>
          <a:p/>
        </p:txBody>
      </p:sp>
      <p:sp>
        <p:nvSpPr>
          <p:cNvPr id="12" name="Shape 12"/>
          <p:cNvSpPr txBox="1"/>
          <p:nvPr>
            <p:ph idx="1" type="subTitle"/>
          </p:nvPr>
        </p:nvSpPr>
        <p:spPr>
          <a:xfrm>
            <a:off x="311700" y="3890400"/>
            <a:ext cx="8520600" cy="706200"/>
          </a:xfrm>
          <a:prstGeom prst="rect">
            <a:avLst/>
          </a:prstGeom>
        </p:spPr>
        <p:txBody>
          <a:bodyPr anchorCtr="0" anchor="ctr" bIns="91425" lIns="91425" rIns="91425" tIns="91425"/>
          <a:lstStyle>
            <a:lvl1pPr lvl="0" algn="ctr">
              <a:lnSpc>
                <a:spcPct val="100000"/>
              </a:lnSpc>
              <a:spcBef>
                <a:spcPts val="0"/>
              </a:spcBef>
              <a:spcAft>
                <a:spcPts val="0"/>
              </a:spcAft>
              <a:buClr>
                <a:schemeClr val="accent1"/>
              </a:buClr>
              <a:buSzPct val="100000"/>
              <a:buNone/>
              <a:defRPr b="1" sz="2100">
                <a:solidFill>
                  <a:schemeClr val="accent1"/>
                </a:solidFill>
              </a:defRPr>
            </a:lvl1pPr>
            <a:lvl2pPr lvl="1" algn="ctr">
              <a:lnSpc>
                <a:spcPct val="100000"/>
              </a:lnSpc>
              <a:spcBef>
                <a:spcPts val="0"/>
              </a:spcBef>
              <a:spcAft>
                <a:spcPts val="0"/>
              </a:spcAft>
              <a:buClr>
                <a:schemeClr val="accent1"/>
              </a:buClr>
              <a:buSzPct val="100000"/>
              <a:buNone/>
              <a:defRPr b="1" sz="2100">
                <a:solidFill>
                  <a:schemeClr val="accent1"/>
                </a:solidFill>
              </a:defRPr>
            </a:lvl2pPr>
            <a:lvl3pPr lvl="2" algn="ctr">
              <a:lnSpc>
                <a:spcPct val="100000"/>
              </a:lnSpc>
              <a:spcBef>
                <a:spcPts val="0"/>
              </a:spcBef>
              <a:spcAft>
                <a:spcPts val="0"/>
              </a:spcAft>
              <a:buClr>
                <a:schemeClr val="accent1"/>
              </a:buClr>
              <a:buSzPct val="100000"/>
              <a:buNone/>
              <a:defRPr b="1" sz="2100">
                <a:solidFill>
                  <a:schemeClr val="accent1"/>
                </a:solidFill>
              </a:defRPr>
            </a:lvl3pPr>
            <a:lvl4pPr lvl="3" algn="ctr">
              <a:lnSpc>
                <a:spcPct val="100000"/>
              </a:lnSpc>
              <a:spcBef>
                <a:spcPts val="0"/>
              </a:spcBef>
              <a:spcAft>
                <a:spcPts val="0"/>
              </a:spcAft>
              <a:buClr>
                <a:schemeClr val="accent1"/>
              </a:buClr>
              <a:buSzPct val="100000"/>
              <a:buNone/>
              <a:defRPr b="1" sz="2100">
                <a:solidFill>
                  <a:schemeClr val="accent1"/>
                </a:solidFill>
              </a:defRPr>
            </a:lvl4pPr>
            <a:lvl5pPr lvl="4" algn="ctr">
              <a:lnSpc>
                <a:spcPct val="100000"/>
              </a:lnSpc>
              <a:spcBef>
                <a:spcPts val="0"/>
              </a:spcBef>
              <a:spcAft>
                <a:spcPts val="0"/>
              </a:spcAft>
              <a:buClr>
                <a:schemeClr val="accent1"/>
              </a:buClr>
              <a:buSzPct val="100000"/>
              <a:buNone/>
              <a:defRPr b="1" sz="2100">
                <a:solidFill>
                  <a:schemeClr val="accent1"/>
                </a:solidFill>
              </a:defRPr>
            </a:lvl5pPr>
            <a:lvl6pPr lvl="5" algn="ctr">
              <a:lnSpc>
                <a:spcPct val="100000"/>
              </a:lnSpc>
              <a:spcBef>
                <a:spcPts val="0"/>
              </a:spcBef>
              <a:spcAft>
                <a:spcPts val="0"/>
              </a:spcAft>
              <a:buClr>
                <a:schemeClr val="accent1"/>
              </a:buClr>
              <a:buSzPct val="100000"/>
              <a:buNone/>
              <a:defRPr b="1" sz="2100">
                <a:solidFill>
                  <a:schemeClr val="accent1"/>
                </a:solidFill>
              </a:defRPr>
            </a:lvl6pPr>
            <a:lvl7pPr lvl="6" algn="ctr">
              <a:lnSpc>
                <a:spcPct val="100000"/>
              </a:lnSpc>
              <a:spcBef>
                <a:spcPts val="0"/>
              </a:spcBef>
              <a:spcAft>
                <a:spcPts val="0"/>
              </a:spcAft>
              <a:buClr>
                <a:schemeClr val="accent1"/>
              </a:buClr>
              <a:buSzPct val="100000"/>
              <a:buNone/>
              <a:defRPr b="1" sz="2100">
                <a:solidFill>
                  <a:schemeClr val="accent1"/>
                </a:solidFill>
              </a:defRPr>
            </a:lvl7pPr>
            <a:lvl8pPr lvl="7" algn="ctr">
              <a:lnSpc>
                <a:spcPct val="100000"/>
              </a:lnSpc>
              <a:spcBef>
                <a:spcPts val="0"/>
              </a:spcBef>
              <a:spcAft>
                <a:spcPts val="0"/>
              </a:spcAft>
              <a:buClr>
                <a:schemeClr val="accent1"/>
              </a:buClr>
              <a:buSzPct val="100000"/>
              <a:buNone/>
              <a:defRPr b="1" sz="2100">
                <a:solidFill>
                  <a:schemeClr val="accent1"/>
                </a:solidFill>
              </a:defRPr>
            </a:lvl8pPr>
            <a:lvl9pPr lvl="8" algn="ctr">
              <a:lnSpc>
                <a:spcPct val="100000"/>
              </a:lnSpc>
              <a:spcBef>
                <a:spcPts val="0"/>
              </a:spcBef>
              <a:spcAft>
                <a:spcPts val="0"/>
              </a:spcAft>
              <a:buClr>
                <a:schemeClr val="accent1"/>
              </a:buClr>
              <a:buSzPct val="100000"/>
              <a:buNone/>
              <a:defRPr b="1" sz="2100">
                <a:solidFill>
                  <a:schemeClr val="accent1"/>
                </a:solidFill>
              </a:defRPr>
            </a:lvl9pPr>
          </a:lstStyle>
          <a:p/>
        </p:txBody>
      </p:sp>
      <p:sp>
        <p:nvSpPr>
          <p:cNvPr id="13" name="Shape 1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240275"/>
            <a:ext cx="8520600" cy="1981800"/>
          </a:xfrm>
          <a:prstGeom prst="rect">
            <a:avLst/>
          </a:prstGeom>
        </p:spPr>
        <p:txBody>
          <a:bodyPr anchorCtr="0" anchor="b" bIns="91425" lIns="91425" rIns="91425" tIns="91425"/>
          <a:lstStyle>
            <a:lvl1pPr lvl="0" algn="ctr">
              <a:spcBef>
                <a:spcPts val="0"/>
              </a:spcBef>
              <a:buClr>
                <a:schemeClr val="lt1"/>
              </a:buClr>
              <a:buSzPct val="100000"/>
              <a:defRPr sz="12000">
                <a:solidFill>
                  <a:schemeClr val="lt1"/>
                </a:solidFill>
              </a:defRPr>
            </a:lvl1pPr>
            <a:lvl2pPr lvl="1" algn="ctr">
              <a:spcBef>
                <a:spcPts val="0"/>
              </a:spcBef>
              <a:buClr>
                <a:schemeClr val="lt1"/>
              </a:buClr>
              <a:buSzPct val="100000"/>
              <a:defRPr sz="12000">
                <a:solidFill>
                  <a:schemeClr val="lt1"/>
                </a:solidFill>
              </a:defRPr>
            </a:lvl2pPr>
            <a:lvl3pPr lvl="2" algn="ctr">
              <a:spcBef>
                <a:spcPts val="0"/>
              </a:spcBef>
              <a:buClr>
                <a:schemeClr val="lt1"/>
              </a:buClr>
              <a:buSzPct val="100000"/>
              <a:defRPr sz="12000">
                <a:solidFill>
                  <a:schemeClr val="lt1"/>
                </a:solidFill>
              </a:defRPr>
            </a:lvl3pPr>
            <a:lvl4pPr lvl="3" algn="ctr">
              <a:spcBef>
                <a:spcPts val="0"/>
              </a:spcBef>
              <a:buClr>
                <a:schemeClr val="lt1"/>
              </a:buClr>
              <a:buSzPct val="100000"/>
              <a:defRPr sz="12000">
                <a:solidFill>
                  <a:schemeClr val="lt1"/>
                </a:solidFill>
              </a:defRPr>
            </a:lvl4pPr>
            <a:lvl5pPr lvl="4" algn="ctr">
              <a:spcBef>
                <a:spcPts val="0"/>
              </a:spcBef>
              <a:buClr>
                <a:schemeClr val="lt1"/>
              </a:buClr>
              <a:buSzPct val="100000"/>
              <a:defRPr sz="12000">
                <a:solidFill>
                  <a:schemeClr val="lt1"/>
                </a:solidFill>
              </a:defRPr>
            </a:lvl5pPr>
            <a:lvl6pPr lvl="5" algn="ctr">
              <a:spcBef>
                <a:spcPts val="0"/>
              </a:spcBef>
              <a:buClr>
                <a:schemeClr val="lt1"/>
              </a:buClr>
              <a:buSzPct val="100000"/>
              <a:defRPr sz="12000">
                <a:solidFill>
                  <a:schemeClr val="lt1"/>
                </a:solidFill>
              </a:defRPr>
            </a:lvl6pPr>
            <a:lvl7pPr lvl="6" algn="ctr">
              <a:spcBef>
                <a:spcPts val="0"/>
              </a:spcBef>
              <a:buClr>
                <a:schemeClr val="lt1"/>
              </a:buClr>
              <a:buSzPct val="100000"/>
              <a:defRPr sz="12000">
                <a:solidFill>
                  <a:schemeClr val="lt1"/>
                </a:solidFill>
              </a:defRPr>
            </a:lvl7pPr>
            <a:lvl8pPr lvl="7" algn="ctr">
              <a:spcBef>
                <a:spcPts val="0"/>
              </a:spcBef>
              <a:buClr>
                <a:schemeClr val="lt1"/>
              </a:buClr>
              <a:buSzPct val="100000"/>
              <a:defRPr sz="12000">
                <a:solidFill>
                  <a:schemeClr val="lt1"/>
                </a:solidFill>
              </a:defRPr>
            </a:lvl8pPr>
            <a:lvl9pPr lvl="8" algn="ctr">
              <a:spcBef>
                <a:spcPts val="0"/>
              </a:spcBef>
              <a:buClr>
                <a:schemeClr val="lt1"/>
              </a:buClr>
              <a:buSzPct val="100000"/>
              <a:defRPr sz="12000">
                <a:solidFill>
                  <a:schemeClr val="lt1"/>
                </a:solidFill>
              </a:defRPr>
            </a:lvl9pPr>
          </a:lstStyle>
          <a:p/>
        </p:txBody>
      </p:sp>
      <p:sp>
        <p:nvSpPr>
          <p:cNvPr id="48" name="Shape 48"/>
          <p:cNvSpPr txBox="1"/>
          <p:nvPr>
            <p:ph idx="1" type="body"/>
          </p:nvPr>
        </p:nvSpPr>
        <p:spPr>
          <a:xfrm>
            <a:off x="311700" y="3304625"/>
            <a:ext cx="8520600" cy="1300800"/>
          </a:xfrm>
          <a:prstGeom prst="rect">
            <a:avLst/>
          </a:prstGeom>
        </p:spPr>
        <p:txBody>
          <a:bodyPr anchorCtr="0" anchor="t" bIns="91425" lIns="91425" rIns="91425" tIns="91425"/>
          <a:lstStyle>
            <a:lvl1pPr lvl="0" algn="ctr">
              <a:spcBef>
                <a:spcPts val="0"/>
              </a:spcBef>
              <a:buClr>
                <a:schemeClr val="accent1"/>
              </a:buClr>
              <a:defRPr>
                <a:solidFill>
                  <a:schemeClr val="accent1"/>
                </a:solidFill>
              </a:defRPr>
            </a:lvl1pPr>
            <a:lvl2pPr lvl="1" algn="ctr">
              <a:spcBef>
                <a:spcPts val="0"/>
              </a:spcBef>
              <a:buClr>
                <a:schemeClr val="accent1"/>
              </a:buClr>
              <a:defRPr>
                <a:solidFill>
                  <a:schemeClr val="accent1"/>
                </a:solidFill>
              </a:defRPr>
            </a:lvl2pPr>
            <a:lvl3pPr lvl="2" algn="ctr">
              <a:spcBef>
                <a:spcPts val="0"/>
              </a:spcBef>
              <a:buClr>
                <a:schemeClr val="accent1"/>
              </a:buClr>
              <a:defRPr>
                <a:solidFill>
                  <a:schemeClr val="accent1"/>
                </a:solidFill>
              </a:defRPr>
            </a:lvl3pPr>
            <a:lvl4pPr lvl="3" algn="ctr">
              <a:spcBef>
                <a:spcPts val="0"/>
              </a:spcBef>
              <a:buClr>
                <a:schemeClr val="accent1"/>
              </a:buClr>
              <a:defRPr>
                <a:solidFill>
                  <a:schemeClr val="accent1"/>
                </a:solidFill>
              </a:defRPr>
            </a:lvl4pPr>
            <a:lvl5pPr lvl="4" algn="ctr">
              <a:spcBef>
                <a:spcPts val="0"/>
              </a:spcBef>
              <a:buClr>
                <a:schemeClr val="accent1"/>
              </a:buClr>
              <a:defRPr>
                <a:solidFill>
                  <a:schemeClr val="accent1"/>
                </a:solidFill>
              </a:defRPr>
            </a:lvl5pPr>
            <a:lvl6pPr lvl="5" algn="ctr">
              <a:spcBef>
                <a:spcPts val="0"/>
              </a:spcBef>
              <a:buClr>
                <a:schemeClr val="accent1"/>
              </a:buClr>
              <a:defRPr>
                <a:solidFill>
                  <a:schemeClr val="accent1"/>
                </a:solidFill>
              </a:defRPr>
            </a:lvl6pPr>
            <a:lvl7pPr lvl="6" algn="ctr">
              <a:spcBef>
                <a:spcPts val="0"/>
              </a:spcBef>
              <a:buClr>
                <a:schemeClr val="accent1"/>
              </a:buClr>
              <a:defRPr>
                <a:solidFill>
                  <a:schemeClr val="accent1"/>
                </a:solidFill>
              </a:defRPr>
            </a:lvl7pPr>
            <a:lvl8pPr lvl="7" algn="ctr">
              <a:spcBef>
                <a:spcPts val="0"/>
              </a:spcBef>
              <a:buClr>
                <a:schemeClr val="accent1"/>
              </a:buClr>
              <a:defRPr>
                <a:solidFill>
                  <a:schemeClr val="accent1"/>
                </a:solidFill>
              </a:defRPr>
            </a:lvl8pPr>
            <a:lvl9pPr lvl="8" algn="ctr">
              <a:spcBef>
                <a:spcPts val="0"/>
              </a:spcBef>
              <a:buClr>
                <a:schemeClr val="accent1"/>
              </a:buClr>
              <a:defRPr>
                <a:solidFill>
                  <a:schemeClr val="accent1"/>
                </a:solidFill>
              </a:defRPr>
            </a:lvl9pPr>
          </a:lstStyle>
          <a:p/>
        </p:txBody>
      </p:sp>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4" name="Shape 14"/>
        <p:cNvGrpSpPr/>
        <p:nvPr/>
      </p:nvGrpSpPr>
      <p:grpSpPr>
        <a:xfrm>
          <a:off x="0" y="0"/>
          <a:ext cx="0" cy="0"/>
          <a:chOff x="0" y="0"/>
          <a:chExt cx="0" cy="0"/>
        </a:xfrm>
      </p:grpSpPr>
      <p:sp>
        <p:nvSpPr>
          <p:cNvPr id="15" name="Shape 15"/>
          <p:cNvSpPr txBox="1"/>
          <p:nvPr>
            <p:ph type="title"/>
          </p:nvPr>
        </p:nvSpPr>
        <p:spPr>
          <a:xfrm>
            <a:off x="2802750" y="802500"/>
            <a:ext cx="3538500" cy="3538500"/>
          </a:xfrm>
          <a:prstGeom prst="rect">
            <a:avLst/>
          </a:prstGeom>
          <a:solidFill>
            <a:srgbClr val="FFFFFF"/>
          </a:solidFill>
        </p:spPr>
        <p:txBody>
          <a:bodyPr anchorCtr="0" anchor="ctr"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6" name="Shape 16"/>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228675"/>
            <a:ext cx="8520600" cy="334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292850"/>
            <a:ext cx="8520600" cy="8010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228675"/>
            <a:ext cx="3999900" cy="334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04800" y="309350"/>
            <a:ext cx="8537700" cy="748200"/>
          </a:xfrm>
          <a:prstGeom prst="rect">
            <a:avLst/>
          </a:prstGeom>
        </p:spPr>
        <p:txBody>
          <a:bodyPr anchorCtr="0" anchor="t" bIns="91425" lIns="91425" rIns="91425"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3000"/>
            </a:lvl1pPr>
            <a:lvl2pPr lvl="1">
              <a:spcBef>
                <a:spcPts val="0"/>
              </a:spcBef>
              <a:buSzPct val="100000"/>
              <a:defRPr sz="3000"/>
            </a:lvl2pPr>
            <a:lvl3pPr lvl="2">
              <a:spcBef>
                <a:spcPts val="0"/>
              </a:spcBef>
              <a:buSzPct val="100000"/>
              <a:defRPr sz="3000"/>
            </a:lvl3pPr>
            <a:lvl4pPr lvl="3">
              <a:spcBef>
                <a:spcPts val="0"/>
              </a:spcBef>
              <a:buSzPct val="100000"/>
              <a:defRPr sz="3000"/>
            </a:lvl4pPr>
            <a:lvl5pPr lvl="4">
              <a:spcBef>
                <a:spcPts val="0"/>
              </a:spcBef>
              <a:buSzPct val="100000"/>
              <a:defRPr sz="3000"/>
            </a:lvl5pPr>
            <a:lvl6pPr lvl="5">
              <a:spcBef>
                <a:spcPts val="0"/>
              </a:spcBef>
              <a:buSzPct val="100000"/>
              <a:defRPr sz="3000"/>
            </a:lvl6pPr>
            <a:lvl7pPr lvl="6">
              <a:spcBef>
                <a:spcPts val="0"/>
              </a:spcBef>
              <a:buSzPct val="100000"/>
              <a:defRPr sz="3000"/>
            </a:lvl7pPr>
            <a:lvl8pPr lvl="7">
              <a:spcBef>
                <a:spcPts val="0"/>
              </a:spcBef>
              <a:buSzPct val="100000"/>
              <a:defRPr sz="3000"/>
            </a:lvl8pPr>
            <a:lvl9pPr lvl="8">
              <a:spcBef>
                <a:spcPts val="0"/>
              </a:spcBef>
              <a:buSzPct val="100000"/>
              <a:defRPr sz="3000"/>
            </a:lvl9pPr>
          </a:lstStyle>
          <a:p/>
        </p:txBody>
      </p:sp>
      <p:sp>
        <p:nvSpPr>
          <p:cNvPr id="31" name="Shape 31"/>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18700" cy="4090800"/>
          </a:xfrm>
          <a:prstGeom prst="rect">
            <a:avLst/>
          </a:prstGeom>
        </p:spPr>
        <p:txBody>
          <a:bodyPr anchorCtr="0" anchor="ctr" bIns="91425" lIns="91425" rIns="91425" tIns="91425"/>
          <a:lstStyle>
            <a:lvl1pPr lvl="0">
              <a:spcBef>
                <a:spcPts val="0"/>
              </a:spcBef>
              <a:buClr>
                <a:schemeClr val="lt1"/>
              </a:buClr>
              <a:buSzPct val="100000"/>
              <a:defRPr sz="6000">
                <a:solidFill>
                  <a:schemeClr val="lt1"/>
                </a:solidFill>
              </a:defRPr>
            </a:lvl1pPr>
            <a:lvl2pPr lvl="1">
              <a:spcBef>
                <a:spcPts val="0"/>
              </a:spcBef>
              <a:buClr>
                <a:schemeClr val="lt1"/>
              </a:buClr>
              <a:buSzPct val="100000"/>
              <a:defRPr sz="6000">
                <a:solidFill>
                  <a:schemeClr val="lt1"/>
                </a:solidFill>
              </a:defRPr>
            </a:lvl2pPr>
            <a:lvl3pPr lvl="2">
              <a:spcBef>
                <a:spcPts val="0"/>
              </a:spcBef>
              <a:buClr>
                <a:schemeClr val="lt1"/>
              </a:buClr>
              <a:buSzPct val="100000"/>
              <a:defRPr sz="6000">
                <a:solidFill>
                  <a:schemeClr val="lt1"/>
                </a:solidFill>
              </a:defRPr>
            </a:lvl3pPr>
            <a:lvl4pPr lvl="3">
              <a:spcBef>
                <a:spcPts val="0"/>
              </a:spcBef>
              <a:buClr>
                <a:schemeClr val="lt1"/>
              </a:buClr>
              <a:buSzPct val="100000"/>
              <a:defRPr sz="6000">
                <a:solidFill>
                  <a:schemeClr val="lt1"/>
                </a:solidFill>
              </a:defRPr>
            </a:lvl4pPr>
            <a:lvl5pPr lvl="4">
              <a:spcBef>
                <a:spcPts val="0"/>
              </a:spcBef>
              <a:buClr>
                <a:schemeClr val="lt1"/>
              </a:buClr>
              <a:buSzPct val="100000"/>
              <a:defRPr sz="6000">
                <a:solidFill>
                  <a:schemeClr val="lt1"/>
                </a:solidFill>
              </a:defRPr>
            </a:lvl5pPr>
            <a:lvl6pPr lvl="5">
              <a:spcBef>
                <a:spcPts val="0"/>
              </a:spcBef>
              <a:buClr>
                <a:schemeClr val="lt1"/>
              </a:buClr>
              <a:buSzPct val="100000"/>
              <a:defRPr sz="6000">
                <a:solidFill>
                  <a:schemeClr val="lt1"/>
                </a:solidFill>
              </a:defRPr>
            </a:lvl6pPr>
            <a:lvl7pPr lvl="6">
              <a:spcBef>
                <a:spcPts val="0"/>
              </a:spcBef>
              <a:buClr>
                <a:schemeClr val="lt1"/>
              </a:buClr>
              <a:buSzPct val="100000"/>
              <a:defRPr sz="6000">
                <a:solidFill>
                  <a:schemeClr val="lt1"/>
                </a:solidFill>
              </a:defRPr>
            </a:lvl7pPr>
            <a:lvl8pPr lvl="7">
              <a:spcBef>
                <a:spcPts val="0"/>
              </a:spcBef>
              <a:buClr>
                <a:schemeClr val="lt1"/>
              </a:buClr>
              <a:buSzPct val="100000"/>
              <a:defRPr sz="6000">
                <a:solidFill>
                  <a:schemeClr val="lt1"/>
                </a:solidFill>
              </a:defRPr>
            </a:lvl8pPr>
            <a:lvl9pPr lvl="8">
              <a:spcBef>
                <a:spcPts val="0"/>
              </a:spcBef>
              <a:buClr>
                <a:schemeClr val="lt1"/>
              </a:buClr>
              <a:buSzPct val="100000"/>
              <a:defRPr sz="6000">
                <a:solidFill>
                  <a:schemeClr val="lt1"/>
                </a:solidFill>
              </a:defRPr>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28575">
            <a:solidFill>
              <a:schemeClr val="lt1"/>
            </a:solidFill>
            <a:prstDash val="solid"/>
            <a:round/>
            <a:headEnd len="med" w="med" type="none"/>
            <a:tailEnd len="med" w="med" type="none"/>
          </a:ln>
        </p:spPr>
      </p:cxnSp>
      <p:sp>
        <p:nvSpPr>
          <p:cNvPr id="39" name="Shape 39"/>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40" name="Shape 40"/>
          <p:cNvSpPr txBox="1"/>
          <p:nvPr>
            <p:ph idx="1" type="subTitle"/>
          </p:nvPr>
        </p:nvSpPr>
        <p:spPr>
          <a:xfrm>
            <a:off x="265500" y="2845222"/>
            <a:ext cx="4045200" cy="1345500"/>
          </a:xfrm>
          <a:prstGeom prst="rect">
            <a:avLst/>
          </a:prstGeom>
        </p:spPr>
        <p:txBody>
          <a:bodyPr anchorCtr="0" anchor="t" bIns="91425" lIns="91425" rIns="91425"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2" name="Shape 4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0575"/>
            <a:ext cx="5998800" cy="598800"/>
          </a:xfrm>
          <a:prstGeom prst="rect">
            <a:avLst/>
          </a:prstGeom>
        </p:spPr>
        <p:txBody>
          <a:bodyPr anchorCtr="0" anchor="ctr" bIns="91425" lIns="91425" rIns="91425" tIns="91425"/>
          <a:lstStyle>
            <a:lvl1pPr lvl="0">
              <a:lnSpc>
                <a:spcPct val="100000"/>
              </a:lnSpc>
              <a:spcBef>
                <a:spcPts val="0"/>
              </a:spcBef>
              <a:spcAft>
                <a:spcPts val="0"/>
              </a:spcAft>
              <a:buClr>
                <a:schemeClr val="accent1"/>
              </a:buClr>
              <a:buSzPct val="100000"/>
              <a:buFont typeface="Amatic SC"/>
              <a:buNone/>
              <a:defRPr b="1" sz="2400">
                <a:solidFill>
                  <a:schemeClr val="accent1"/>
                </a:solidFill>
                <a:latin typeface="Amatic SC"/>
                <a:ea typeface="Amatic SC"/>
                <a:cs typeface="Amatic SC"/>
                <a:sym typeface="Amatic SC"/>
              </a:defRPr>
            </a:lvl1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292850"/>
            <a:ext cx="8520600" cy="801000"/>
          </a:xfrm>
          <a:prstGeom prst="rect">
            <a:avLst/>
          </a:prstGeom>
          <a:noFill/>
          <a:ln>
            <a:noFill/>
          </a:ln>
        </p:spPr>
        <p:txBody>
          <a:bodyPr anchorCtr="0" anchor="t" bIns="91425" lIns="91425" rIns="91425" tIns="91425"/>
          <a:lstStyle>
            <a:lvl1pPr lvl="0">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1pPr>
            <a:lvl2pPr lvl="1">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2pPr>
            <a:lvl3pPr lvl="2">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3pPr>
            <a:lvl4pPr lvl="3">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4pPr>
            <a:lvl5pPr lvl="4">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5pPr>
            <a:lvl6pPr lvl="5">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6pPr>
            <a:lvl7pPr lvl="6">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7pPr>
            <a:lvl8pPr lvl="7">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8pPr>
            <a:lvl9pPr lvl="8">
              <a:spcBef>
                <a:spcPts val="0"/>
              </a:spcBef>
              <a:buClr>
                <a:schemeClr val="accent1"/>
              </a:buClr>
              <a:buSzPct val="100000"/>
              <a:buFont typeface="Amatic SC"/>
              <a:buNone/>
              <a:defRPr b="1" sz="4200">
                <a:solidFill>
                  <a:schemeClr val="accent1"/>
                </a:solidFill>
                <a:latin typeface="Amatic SC"/>
                <a:ea typeface="Amatic SC"/>
                <a:cs typeface="Amatic SC"/>
                <a:sym typeface="Amatic SC"/>
              </a:defRPr>
            </a:lvl9pPr>
          </a:lstStyle>
          <a:p/>
        </p:txBody>
      </p:sp>
      <p:sp>
        <p:nvSpPr>
          <p:cNvPr id="7" name="Shape 7"/>
          <p:cNvSpPr txBox="1"/>
          <p:nvPr>
            <p:ph idx="1" type="body"/>
          </p:nvPr>
        </p:nvSpPr>
        <p:spPr>
          <a:xfrm>
            <a:off x="311700" y="1228675"/>
            <a:ext cx="8520600" cy="334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1"/>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 name="Shape 55"/>
        <p:cNvGrpSpPr/>
        <p:nvPr/>
      </p:nvGrpSpPr>
      <p:grpSpPr>
        <a:xfrm>
          <a:off x="0" y="0"/>
          <a:ext cx="0" cy="0"/>
          <a:chOff x="0" y="0"/>
          <a:chExt cx="0" cy="0"/>
        </a:xfrm>
      </p:grpSpPr>
      <p:pic>
        <p:nvPicPr>
          <p:cNvPr descr="Image result for call number on a library book" id="56" name="Shape 56"/>
          <p:cNvPicPr preferRelativeResize="0"/>
          <p:nvPr/>
        </p:nvPicPr>
        <p:blipFill>
          <a:blip r:embed="rId3">
            <a:alphaModFix/>
          </a:blip>
          <a:stretch>
            <a:fillRect/>
          </a:stretch>
        </p:blipFill>
        <p:spPr>
          <a:xfrm>
            <a:off x="379200" y="983499"/>
            <a:ext cx="2513974" cy="2105049"/>
          </a:xfrm>
          <a:prstGeom prst="rect">
            <a:avLst/>
          </a:prstGeom>
          <a:noFill/>
          <a:ln>
            <a:noFill/>
          </a:ln>
        </p:spPr>
      </p:pic>
      <p:sp>
        <p:nvSpPr>
          <p:cNvPr id="57" name="Shape 57"/>
          <p:cNvSpPr txBox="1"/>
          <p:nvPr>
            <p:ph type="ctrTitle"/>
          </p:nvPr>
        </p:nvSpPr>
        <p:spPr>
          <a:xfrm>
            <a:off x="623400" y="332425"/>
            <a:ext cx="8520600" cy="2690400"/>
          </a:xfrm>
          <a:prstGeom prst="rect">
            <a:avLst/>
          </a:prstGeom>
        </p:spPr>
        <p:txBody>
          <a:bodyPr anchorCtr="0" anchor="ctr" bIns="91425" lIns="91425" rIns="91425" tIns="91425">
            <a:noAutofit/>
          </a:bodyPr>
          <a:lstStyle/>
          <a:p>
            <a:pPr lvl="0">
              <a:spcBef>
                <a:spcPts val="0"/>
              </a:spcBef>
              <a:buNone/>
            </a:pPr>
            <a:r>
              <a:rPr lang="en"/>
              <a:t>  </a:t>
            </a:r>
            <a:r>
              <a:rPr lang="en" sz="8300"/>
              <a:t>Library MAP </a:t>
            </a:r>
          </a:p>
          <a:p>
            <a:pPr lvl="0">
              <a:spcBef>
                <a:spcPts val="0"/>
              </a:spcBef>
              <a:buNone/>
            </a:pPr>
            <a:r>
              <a:rPr lang="en"/>
              <a:t>          APPLICATION</a:t>
            </a:r>
          </a:p>
        </p:txBody>
      </p:sp>
      <p:sp>
        <p:nvSpPr>
          <p:cNvPr id="58" name="Shape 58"/>
          <p:cNvSpPr txBox="1"/>
          <p:nvPr>
            <p:ph idx="1" type="subTitle"/>
          </p:nvPr>
        </p:nvSpPr>
        <p:spPr>
          <a:xfrm>
            <a:off x="311700" y="3890400"/>
            <a:ext cx="8520600" cy="706200"/>
          </a:xfrm>
          <a:prstGeom prst="rect">
            <a:avLst/>
          </a:prstGeom>
        </p:spPr>
        <p:txBody>
          <a:bodyPr anchorCtr="0" anchor="ctr" bIns="91425" lIns="91425" rIns="91425" tIns="91425">
            <a:noAutofit/>
          </a:bodyPr>
          <a:lstStyle/>
          <a:p>
            <a:pPr lvl="0">
              <a:spcBef>
                <a:spcPts val="0"/>
              </a:spcBef>
              <a:buNone/>
            </a:pPr>
            <a:r>
              <a:rPr b="0" lang="en">
                <a:solidFill>
                  <a:srgbClr val="CACACA"/>
                </a:solidFill>
                <a:latin typeface="Average"/>
                <a:ea typeface="Average"/>
                <a:cs typeface="Average"/>
                <a:sym typeface="Average"/>
              </a:rPr>
              <a:t>Lee Miller, Hui Li, Andrew Smith, Linna Chen</a:t>
            </a:r>
          </a:p>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681525" y="147175"/>
            <a:ext cx="48408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COMPONENTS</a:t>
            </a:r>
          </a:p>
        </p:txBody>
      </p:sp>
      <p:sp>
        <p:nvSpPr>
          <p:cNvPr id="131" name="Shape 131"/>
          <p:cNvSpPr txBox="1"/>
          <p:nvPr/>
        </p:nvSpPr>
        <p:spPr>
          <a:xfrm>
            <a:off x="3460325" y="0"/>
            <a:ext cx="3879600" cy="9636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latin typeface="Source Code Pro Medium"/>
              <a:ea typeface="Source Code Pro Medium"/>
              <a:cs typeface="Source Code Pro Medium"/>
              <a:sym typeface="Source Code Pro Medium"/>
            </a:endParaRPr>
          </a:p>
          <a:p>
            <a:pPr indent="-342900" lvl="0" marL="457200" rtl="0">
              <a:spcBef>
                <a:spcPts val="0"/>
              </a:spcBef>
              <a:buClr>
                <a:srgbClr val="FFFFFF"/>
              </a:buClr>
              <a:buSzPct val="100000"/>
              <a:buFont typeface="Source Code Pro Medium"/>
              <a:buChar char="⇲"/>
            </a:pPr>
            <a:r>
              <a:rPr lang="en" sz="1800">
                <a:solidFill>
                  <a:srgbClr val="FFFFFF"/>
                </a:solidFill>
                <a:latin typeface="Source Code Pro Medium"/>
                <a:ea typeface="Source Code Pro Medium"/>
                <a:cs typeface="Source Code Pro Medium"/>
                <a:sym typeface="Source Code Pro Medium"/>
              </a:rPr>
              <a:t>Data visualization</a:t>
            </a:r>
          </a:p>
        </p:txBody>
      </p:sp>
      <p:pic>
        <p:nvPicPr>
          <p:cNvPr id="132" name="Shape 132"/>
          <p:cNvPicPr preferRelativeResize="0"/>
          <p:nvPr/>
        </p:nvPicPr>
        <p:blipFill>
          <a:blip r:embed="rId3">
            <a:alphaModFix/>
          </a:blip>
          <a:stretch>
            <a:fillRect/>
          </a:stretch>
        </p:blipFill>
        <p:spPr>
          <a:xfrm>
            <a:off x="821674" y="1013825"/>
            <a:ext cx="2140475" cy="3890526"/>
          </a:xfrm>
          <a:prstGeom prst="rect">
            <a:avLst/>
          </a:prstGeom>
          <a:noFill/>
          <a:ln>
            <a:noFill/>
          </a:ln>
        </p:spPr>
      </p:pic>
      <p:pic>
        <p:nvPicPr>
          <p:cNvPr id="133" name="Shape 133"/>
          <p:cNvPicPr preferRelativeResize="0"/>
          <p:nvPr/>
        </p:nvPicPr>
        <p:blipFill>
          <a:blip r:embed="rId4">
            <a:alphaModFix/>
          </a:blip>
          <a:stretch>
            <a:fillRect/>
          </a:stretch>
        </p:blipFill>
        <p:spPr>
          <a:xfrm>
            <a:off x="4815200" y="3052299"/>
            <a:ext cx="2524725" cy="2091200"/>
          </a:xfrm>
          <a:prstGeom prst="rect">
            <a:avLst/>
          </a:prstGeom>
          <a:noFill/>
          <a:ln>
            <a:noFill/>
          </a:ln>
        </p:spPr>
      </p:pic>
      <p:pic>
        <p:nvPicPr>
          <p:cNvPr id="134" name="Shape 134"/>
          <p:cNvPicPr preferRelativeResize="0"/>
          <p:nvPr/>
        </p:nvPicPr>
        <p:blipFill>
          <a:blip r:embed="rId5">
            <a:alphaModFix/>
          </a:blip>
          <a:stretch>
            <a:fillRect/>
          </a:stretch>
        </p:blipFill>
        <p:spPr>
          <a:xfrm>
            <a:off x="4063450" y="963600"/>
            <a:ext cx="4463601" cy="1893625"/>
          </a:xfrm>
          <a:prstGeom prst="rect">
            <a:avLst/>
          </a:prstGeom>
          <a:noFill/>
          <a:ln>
            <a:noFill/>
          </a:ln>
        </p:spPr>
      </p:pic>
      <p:cxnSp>
        <p:nvCxnSpPr>
          <p:cNvPr id="135" name="Shape 135"/>
          <p:cNvCxnSpPr/>
          <p:nvPr/>
        </p:nvCxnSpPr>
        <p:spPr>
          <a:xfrm flipH="1" rot="10800000">
            <a:off x="1586425" y="1611150"/>
            <a:ext cx="2677200" cy="979200"/>
          </a:xfrm>
          <a:prstGeom prst="straightConnector1">
            <a:avLst/>
          </a:prstGeom>
          <a:noFill/>
          <a:ln cap="flat" cmpd="sng" w="38100">
            <a:solidFill>
              <a:srgbClr val="EA9999"/>
            </a:solidFill>
            <a:prstDash val="solid"/>
            <a:round/>
            <a:headEnd len="lg" w="lg" type="none"/>
            <a:tailEnd len="lg" w="lg" type="triangle"/>
          </a:ln>
        </p:spPr>
      </p:cxnSp>
      <p:cxnSp>
        <p:nvCxnSpPr>
          <p:cNvPr id="136" name="Shape 136"/>
          <p:cNvCxnSpPr/>
          <p:nvPr/>
        </p:nvCxnSpPr>
        <p:spPr>
          <a:xfrm>
            <a:off x="2565525" y="3334000"/>
            <a:ext cx="2503500" cy="743700"/>
          </a:xfrm>
          <a:prstGeom prst="straightConnector1">
            <a:avLst/>
          </a:prstGeom>
          <a:noFill/>
          <a:ln cap="flat" cmpd="sng" w="38100">
            <a:solidFill>
              <a:srgbClr val="A4C2F4"/>
            </a:solidFill>
            <a:prstDash val="solid"/>
            <a:round/>
            <a:headEnd len="lg" w="lg" type="none"/>
            <a:tailEnd len="lg" w="lg" type="stealth"/>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SOFTWARE/SYSTEM DESCRIPTION</a:t>
            </a:r>
          </a:p>
        </p:txBody>
      </p:sp>
      <p:sp>
        <p:nvSpPr>
          <p:cNvPr id="142" name="Shape 142"/>
          <p:cNvSpPr txBox="1"/>
          <p:nvPr>
            <p:ph idx="1" type="body"/>
          </p:nvPr>
        </p:nvSpPr>
        <p:spPr>
          <a:xfrm>
            <a:off x="258600" y="1228675"/>
            <a:ext cx="8520600" cy="3340200"/>
          </a:xfrm>
          <a:prstGeom prst="rect">
            <a:avLst/>
          </a:prstGeom>
        </p:spPr>
        <p:txBody>
          <a:bodyPr anchorCtr="0" anchor="t" bIns="91425" lIns="91425" rIns="91425" tIns="91425">
            <a:noAutofit/>
          </a:bodyPr>
          <a:lstStyle/>
          <a:p>
            <a:pPr lvl="0" rtl="0">
              <a:spcBef>
                <a:spcPts val="0"/>
              </a:spcBef>
              <a:buNone/>
            </a:pPr>
            <a:r>
              <a:rPr lang="en">
                <a:solidFill>
                  <a:srgbClr val="FFFFFF"/>
                </a:solidFill>
              </a:rPr>
              <a:t>	Library Map Application allows a user to search a book’s location within the library shelves. The application starts by receiving a call number entered by the user. The application then finds the shelf number of the shelf containing book. It does this by finding the shelf with a range of call numbers that the user entered call number resides in. The application then colors the correct shelf on the map and then sends feedback based on subject, found or not found, etc.  </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TEST RESULTS/OBSERVATIONS</a:t>
            </a:r>
          </a:p>
        </p:txBody>
      </p:sp>
      <p:sp>
        <p:nvSpPr>
          <p:cNvPr id="148" name="Shape 148"/>
          <p:cNvSpPr txBox="1"/>
          <p:nvPr>
            <p:ph idx="1" type="body"/>
          </p:nvPr>
        </p:nvSpPr>
        <p:spPr>
          <a:xfrm>
            <a:off x="258600" y="1228675"/>
            <a:ext cx="8520600" cy="3340200"/>
          </a:xfrm>
          <a:prstGeom prst="rect">
            <a:avLst/>
          </a:prstGeom>
        </p:spPr>
        <p:txBody>
          <a:bodyPr anchorCtr="0" anchor="t" bIns="91425" lIns="91425" rIns="91425" tIns="91425">
            <a:noAutofit/>
          </a:bodyPr>
          <a:lstStyle/>
          <a:p>
            <a:pPr lvl="0" rtl="0">
              <a:spcBef>
                <a:spcPts val="0"/>
              </a:spcBef>
              <a:buNone/>
            </a:pPr>
            <a:r>
              <a:rPr lang="en">
                <a:solidFill>
                  <a:srgbClr val="FFFFFF"/>
                </a:solidFill>
              </a:rPr>
              <a:t>	We began testing by feeding several real call numbers as well as fake ones into the application. We observed how it logged the feedback ad well as whether it colored the correct shelf or not. We found the application to be running as expected. We also tested the functionality of the MySQL database tables to ensure that the data was added correctly. The functionality of the newly designed admin page was also tested and proved to function as expected.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PROFESSIONAL AND CAREER BENEFITS</a:t>
            </a:r>
          </a:p>
        </p:txBody>
      </p:sp>
      <p:sp>
        <p:nvSpPr>
          <p:cNvPr id="154" name="Shape 154"/>
          <p:cNvSpPr txBox="1"/>
          <p:nvPr>
            <p:ph idx="1" type="body"/>
          </p:nvPr>
        </p:nvSpPr>
        <p:spPr>
          <a:xfrm>
            <a:off x="258600" y="1228675"/>
            <a:ext cx="5083200" cy="3340200"/>
          </a:xfrm>
          <a:prstGeom prst="rect">
            <a:avLst/>
          </a:prstGeom>
        </p:spPr>
        <p:txBody>
          <a:bodyPr anchorCtr="0" anchor="t" bIns="91425" lIns="91425" rIns="91425" tIns="91425">
            <a:noAutofit/>
          </a:bodyPr>
          <a:lstStyle/>
          <a:p>
            <a:pPr lvl="0" rtl="0">
              <a:spcBef>
                <a:spcPts val="0"/>
              </a:spcBef>
              <a:buNone/>
            </a:pPr>
            <a:r>
              <a:rPr lang="en">
                <a:solidFill>
                  <a:srgbClr val="FFFFFF"/>
                </a:solidFill>
              </a:rPr>
              <a:t>	</a:t>
            </a:r>
            <a:r>
              <a:rPr lang="en" sz="1400">
                <a:solidFill>
                  <a:srgbClr val="FFFFFF"/>
                </a:solidFill>
              </a:rPr>
              <a:t>The Library Map Application has many professional and career benefits. The Sojourner Truth Library Administration hopes to present the application to other SUNY library administrators. In addition, to use by other SUNY campuses, the application can be implemented for use in other private libraries. The application allows for smoother locating of books within a library. The Library Map Application streamlines the book locating process for the user. </a:t>
            </a:r>
          </a:p>
        </p:txBody>
      </p:sp>
      <p:pic>
        <p:nvPicPr>
          <p:cNvPr id="155" name="Shape 155"/>
          <p:cNvPicPr preferRelativeResize="0"/>
          <p:nvPr/>
        </p:nvPicPr>
        <p:blipFill>
          <a:blip r:embed="rId3">
            <a:alphaModFix/>
          </a:blip>
          <a:stretch>
            <a:fillRect/>
          </a:stretch>
        </p:blipFill>
        <p:spPr>
          <a:xfrm>
            <a:off x="5720350" y="924775"/>
            <a:ext cx="2922724" cy="3947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CONCLUSION</a:t>
            </a:r>
          </a:p>
        </p:txBody>
      </p:sp>
      <p:sp>
        <p:nvSpPr>
          <p:cNvPr id="161" name="Shape 161"/>
          <p:cNvSpPr txBox="1"/>
          <p:nvPr>
            <p:ph idx="1" type="body"/>
          </p:nvPr>
        </p:nvSpPr>
        <p:spPr>
          <a:xfrm>
            <a:off x="258600" y="1228675"/>
            <a:ext cx="8520600" cy="3340200"/>
          </a:xfrm>
          <a:prstGeom prst="rect">
            <a:avLst/>
          </a:prstGeom>
        </p:spPr>
        <p:txBody>
          <a:bodyPr anchorCtr="0" anchor="t" bIns="91425" lIns="91425" rIns="91425" tIns="91425">
            <a:noAutofit/>
          </a:bodyPr>
          <a:lstStyle/>
          <a:p>
            <a:pPr lvl="0" rtl="0">
              <a:spcBef>
                <a:spcPts val="0"/>
              </a:spcBef>
              <a:buNone/>
            </a:pPr>
            <a:r>
              <a:rPr lang="en">
                <a:solidFill>
                  <a:srgbClr val="FFFFFF"/>
                </a:solidFill>
              </a:rPr>
              <a:t>	For the Library Map Application, we started with a previous version of the application by a previous developer. From there, we redesigned the map to make it more dynamic by creating separate layers for the map backgrounds, selves, and coloring of the shelves. We also designed an administrative page to read feedback data, add, edit, and delete entries to the database tables which hold the data for the shelves. The Library Map Application is now more dynamic and allows for easy changes to shelf and book locations. The application was streamlined and made easy to use. </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2802750" y="802500"/>
            <a:ext cx="3538500" cy="3538500"/>
          </a:xfrm>
          <a:prstGeom prst="rect">
            <a:avLst/>
          </a:prstGeom>
          <a:ln>
            <a:noFill/>
          </a:ln>
        </p:spPr>
        <p:txBody>
          <a:bodyPr anchorCtr="0" anchor="ctr" bIns="91425" lIns="91425" rIns="91425" tIns="91425">
            <a:noAutofit/>
          </a:bodyPr>
          <a:lstStyle/>
          <a:p>
            <a:pPr lvl="0" rtl="0">
              <a:spcBef>
                <a:spcPts val="0"/>
              </a:spcBef>
              <a:buNone/>
            </a:pPr>
            <a:r>
              <a:rPr lang="en">
                <a:solidFill>
                  <a:srgbClr val="FFFFFF"/>
                </a:solidFill>
              </a:rPr>
              <a:t>BUSINESS CONTEXT AND GOALS</a:t>
            </a:r>
          </a:p>
        </p:txBody>
      </p:sp>
      <p:sp>
        <p:nvSpPr>
          <p:cNvPr id="167" name="Shape 167"/>
          <p:cNvSpPr txBox="1"/>
          <p:nvPr>
            <p:ph idx="4294967295" type="body"/>
          </p:nvPr>
        </p:nvSpPr>
        <p:spPr>
          <a:xfrm>
            <a:off x="3078975" y="1512950"/>
            <a:ext cx="3410700" cy="2828100"/>
          </a:xfrm>
          <a:prstGeom prst="rect">
            <a:avLst/>
          </a:prstGeom>
        </p:spPr>
        <p:txBody>
          <a:bodyPr anchorCtr="0" anchor="t" bIns="91425" lIns="91425" rIns="91425" tIns="91425">
            <a:noAutofit/>
          </a:bodyPr>
          <a:lstStyle/>
          <a:p>
            <a:pPr lvl="0" rtl="0">
              <a:spcBef>
                <a:spcPts val="0"/>
              </a:spcBef>
              <a:buNone/>
            </a:pPr>
            <a:r>
              <a:rPr b="1" lang="en" sz="9600">
                <a:solidFill>
                  <a:srgbClr val="434343"/>
                </a:solidFill>
                <a:latin typeface="Amatic SC"/>
                <a:ea typeface="Amatic SC"/>
                <a:cs typeface="Amatic SC"/>
                <a:sym typeface="Amatic SC"/>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a:spcBef>
                <a:spcPts val="0"/>
              </a:spcBef>
              <a:buNone/>
            </a:pPr>
            <a:r>
              <a:rPr lang="en">
                <a:solidFill>
                  <a:srgbClr val="FFFFFF"/>
                </a:solidFill>
              </a:rPr>
              <a:t>BUSINESS CONTEXT AND GOALS</a:t>
            </a:r>
          </a:p>
        </p:txBody>
      </p:sp>
      <p:sp>
        <p:nvSpPr>
          <p:cNvPr id="64" name="Shape 64"/>
          <p:cNvSpPr txBox="1"/>
          <p:nvPr>
            <p:ph idx="1" type="body"/>
          </p:nvPr>
        </p:nvSpPr>
        <p:spPr>
          <a:xfrm>
            <a:off x="258600" y="1228675"/>
            <a:ext cx="8520600" cy="3573000"/>
          </a:xfrm>
          <a:prstGeom prst="rect">
            <a:avLst/>
          </a:prstGeom>
        </p:spPr>
        <p:txBody>
          <a:bodyPr anchorCtr="0" anchor="t" bIns="91425" lIns="91425" rIns="91425" tIns="91425">
            <a:noAutofit/>
          </a:bodyPr>
          <a:lstStyle/>
          <a:p>
            <a:pPr indent="-330200" lvl="0" marL="457200" rtl="0">
              <a:spcBef>
                <a:spcPts val="0"/>
              </a:spcBef>
              <a:buClr>
                <a:srgbClr val="FFFFFF"/>
              </a:buClr>
              <a:buSzPct val="100000"/>
              <a:buFont typeface="Consolas"/>
              <a:buChar char="❖"/>
            </a:pPr>
            <a:r>
              <a:rPr lang="en" sz="1600">
                <a:solidFill>
                  <a:srgbClr val="FFFFFF"/>
                </a:solidFill>
                <a:latin typeface="Consolas"/>
                <a:ea typeface="Consolas"/>
                <a:cs typeface="Consolas"/>
                <a:sym typeface="Consolas"/>
              </a:rPr>
              <a:t>The library originally had a web application that maps catalogued books into various shelves based on the book’s call number. We were asked to turn all book and shelf locations into data that library staffs would be able to edit on an administrative page. Using the data, the shelves should be able to appear dynamically on the map, instead of having each shelf hard-coded in the html code.  </a:t>
            </a:r>
            <a:br>
              <a:rPr lang="en" sz="1600">
                <a:solidFill>
                  <a:srgbClr val="FFFFFF"/>
                </a:solidFill>
                <a:latin typeface="Consolas"/>
                <a:ea typeface="Consolas"/>
                <a:cs typeface="Consolas"/>
                <a:sym typeface="Consolas"/>
              </a:rPr>
            </a:br>
          </a:p>
          <a:p>
            <a:pPr indent="-330200" lvl="0" marL="457200" rtl="0">
              <a:spcBef>
                <a:spcPts val="0"/>
              </a:spcBef>
              <a:buClr>
                <a:srgbClr val="FFFFFF"/>
              </a:buClr>
              <a:buSzPct val="100000"/>
              <a:buFont typeface="Consolas"/>
              <a:buChar char="❖"/>
            </a:pPr>
            <a:r>
              <a:rPr lang="en" sz="1600">
                <a:solidFill>
                  <a:srgbClr val="FFFFFF"/>
                </a:solidFill>
                <a:latin typeface="Consolas"/>
                <a:ea typeface="Consolas"/>
                <a:cs typeface="Consolas"/>
                <a:sym typeface="Consolas"/>
              </a:rPr>
              <a:t>The goal of library project application is to create an admin dashboard primarily for library staffs to manage sets of records in the database via web forms and also be able to visualize feedback results left by application users.</a:t>
            </a:r>
          </a:p>
          <a:p>
            <a:pPr lvl="0">
              <a:spcBef>
                <a:spcPts val="0"/>
              </a:spcBef>
              <a:buNone/>
            </a:pPr>
            <a:r>
              <a:t/>
            </a: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 name="Shape 68"/>
        <p:cNvGrpSpPr/>
        <p:nvPr/>
      </p:nvGrpSpPr>
      <p:grpSpPr>
        <a:xfrm>
          <a:off x="0" y="0"/>
          <a:ext cx="0" cy="0"/>
          <a:chOff x="0" y="0"/>
          <a:chExt cx="0" cy="0"/>
        </a:xfrm>
      </p:grpSpPr>
      <p:sp>
        <p:nvSpPr>
          <p:cNvPr id="69" name="Shape 69"/>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Technical requirements</a:t>
            </a:r>
          </a:p>
        </p:txBody>
      </p:sp>
      <p:sp>
        <p:nvSpPr>
          <p:cNvPr id="70" name="Shape 70"/>
          <p:cNvSpPr txBox="1"/>
          <p:nvPr>
            <p:ph idx="1" type="body"/>
          </p:nvPr>
        </p:nvSpPr>
        <p:spPr>
          <a:xfrm>
            <a:off x="258600" y="1228675"/>
            <a:ext cx="8520600" cy="3340200"/>
          </a:xfrm>
          <a:prstGeom prst="rect">
            <a:avLst/>
          </a:prstGeom>
        </p:spPr>
        <p:txBody>
          <a:bodyPr anchorCtr="0" anchor="t" bIns="91425" lIns="91425" rIns="91425" tIns="91425">
            <a:noAutofit/>
          </a:bodyPr>
          <a:lstStyle/>
          <a:p>
            <a:pPr indent="-330200" lvl="0" marL="457200" rtl="0">
              <a:spcBef>
                <a:spcPts val="0"/>
              </a:spcBef>
              <a:spcAft>
                <a:spcPts val="0"/>
              </a:spcAft>
              <a:buClr>
                <a:srgbClr val="FFFFFF"/>
              </a:buClr>
              <a:buSzPct val="100000"/>
              <a:buFont typeface="Consolas"/>
              <a:buChar char="❏"/>
            </a:pPr>
            <a:r>
              <a:rPr lang="en" sz="1600">
                <a:solidFill>
                  <a:srgbClr val="FFFFFF"/>
                </a:solidFill>
                <a:latin typeface="Consolas"/>
                <a:ea typeface="Consolas"/>
                <a:cs typeface="Consolas"/>
                <a:sym typeface="Consolas"/>
              </a:rPr>
              <a:t>Mobile friendly web application  </a:t>
            </a:r>
          </a:p>
          <a:p>
            <a:pPr indent="-330200" lvl="0" marL="457200" rtl="0">
              <a:spcBef>
                <a:spcPts val="0"/>
              </a:spcBef>
              <a:buClr>
                <a:srgbClr val="FFFFFF"/>
              </a:buClr>
              <a:buSzPct val="100000"/>
              <a:buFont typeface="Consolas"/>
              <a:buChar char="❏"/>
            </a:pPr>
            <a:r>
              <a:rPr lang="en" sz="1600">
                <a:solidFill>
                  <a:srgbClr val="FFFFFF"/>
                </a:solidFill>
                <a:latin typeface="Consolas"/>
                <a:ea typeface="Consolas"/>
                <a:cs typeface="Consolas"/>
                <a:sym typeface="Consolas"/>
              </a:rPr>
              <a:t>CRUD database management system using server side scripting language such as PHP </a:t>
            </a:r>
          </a:p>
          <a:p>
            <a:pPr indent="-330200" lvl="0" marL="457200" rtl="0">
              <a:spcBef>
                <a:spcPts val="0"/>
              </a:spcBef>
              <a:buClr>
                <a:srgbClr val="FFFFFF"/>
              </a:buClr>
              <a:buSzPct val="100000"/>
              <a:buFont typeface="Consolas"/>
              <a:buChar char="❏"/>
            </a:pPr>
            <a:r>
              <a:rPr lang="en" sz="1600">
                <a:solidFill>
                  <a:srgbClr val="FFFFFF"/>
                </a:solidFill>
                <a:latin typeface="Consolas"/>
                <a:ea typeface="Consolas"/>
                <a:cs typeface="Consolas"/>
                <a:sym typeface="Consolas"/>
              </a:rPr>
              <a:t>Login system for library staffs</a:t>
            </a:r>
          </a:p>
          <a:p>
            <a:pPr indent="-330200" lvl="0" marL="457200" rtl="0">
              <a:spcBef>
                <a:spcPts val="0"/>
              </a:spcBef>
              <a:buClr>
                <a:srgbClr val="FFFFFF"/>
              </a:buClr>
              <a:buSzPct val="100000"/>
              <a:buFont typeface="Consolas"/>
              <a:buChar char="❏"/>
            </a:pPr>
            <a:r>
              <a:rPr lang="en" sz="1600">
                <a:solidFill>
                  <a:srgbClr val="FFFFFF"/>
                </a:solidFill>
                <a:latin typeface="Consolas"/>
                <a:ea typeface="Consolas"/>
                <a:cs typeface="Consolas"/>
                <a:sym typeface="Consolas"/>
              </a:rPr>
              <a:t>Use charts as ways to visualize data</a:t>
            </a:r>
          </a:p>
          <a:p>
            <a:pPr lvl="0" rtl="0">
              <a:spcBef>
                <a:spcPts val="0"/>
              </a:spcBef>
              <a:buNone/>
            </a:pPr>
            <a:r>
              <a:t/>
            </a:r>
            <a:endParaRPr>
              <a:solidFill>
                <a:srgbClr val="FFFFFF"/>
              </a:solidFill>
              <a:latin typeface="Slabo 27px"/>
              <a:ea typeface="Slabo 27px"/>
              <a:cs typeface="Slabo 27px"/>
              <a:sym typeface="Slabo 27px"/>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92850"/>
            <a:ext cx="85206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RELATED TECHNOLOGIES</a:t>
            </a:r>
          </a:p>
        </p:txBody>
      </p:sp>
      <p:pic>
        <p:nvPicPr>
          <p:cNvPr descr="Image result for php mysql  png" id="76" name="Shape 76"/>
          <p:cNvPicPr preferRelativeResize="0"/>
          <p:nvPr/>
        </p:nvPicPr>
        <p:blipFill>
          <a:blip r:embed="rId3">
            <a:alphaModFix/>
          </a:blip>
          <a:stretch>
            <a:fillRect/>
          </a:stretch>
        </p:blipFill>
        <p:spPr>
          <a:xfrm>
            <a:off x="605125" y="1278225"/>
            <a:ext cx="3157515" cy="1961774"/>
          </a:xfrm>
          <a:prstGeom prst="rect">
            <a:avLst/>
          </a:prstGeom>
          <a:noFill/>
          <a:ln>
            <a:noFill/>
          </a:ln>
        </p:spPr>
      </p:pic>
      <p:pic>
        <p:nvPicPr>
          <p:cNvPr descr="Image result for html css png" id="77" name="Shape 77"/>
          <p:cNvPicPr preferRelativeResize="0"/>
          <p:nvPr/>
        </p:nvPicPr>
        <p:blipFill>
          <a:blip r:embed="rId4">
            <a:alphaModFix/>
          </a:blip>
          <a:stretch>
            <a:fillRect/>
          </a:stretch>
        </p:blipFill>
        <p:spPr>
          <a:xfrm>
            <a:off x="4856000" y="1093850"/>
            <a:ext cx="3346700" cy="1961775"/>
          </a:xfrm>
          <a:prstGeom prst="rect">
            <a:avLst/>
          </a:prstGeom>
          <a:noFill/>
          <a:ln>
            <a:noFill/>
          </a:ln>
        </p:spPr>
      </p:pic>
      <p:pic>
        <p:nvPicPr>
          <p:cNvPr id="78" name="Shape 78"/>
          <p:cNvPicPr preferRelativeResize="0"/>
          <p:nvPr/>
        </p:nvPicPr>
        <p:blipFill>
          <a:blip r:embed="rId5">
            <a:alphaModFix/>
          </a:blip>
          <a:stretch>
            <a:fillRect/>
          </a:stretch>
        </p:blipFill>
        <p:spPr>
          <a:xfrm>
            <a:off x="2693150" y="3652875"/>
            <a:ext cx="3505200" cy="68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 name="Shape 82"/>
        <p:cNvGrpSpPr/>
        <p:nvPr/>
      </p:nvGrpSpPr>
      <p:grpSpPr>
        <a:xfrm>
          <a:off x="0" y="0"/>
          <a:ext cx="0" cy="0"/>
          <a:chOff x="0" y="0"/>
          <a:chExt cx="0" cy="0"/>
        </a:xfrm>
      </p:grpSpPr>
      <p:sp>
        <p:nvSpPr>
          <p:cNvPr id="83" name="Shape 83"/>
          <p:cNvSpPr txBox="1"/>
          <p:nvPr>
            <p:ph type="title"/>
          </p:nvPr>
        </p:nvSpPr>
        <p:spPr>
          <a:xfrm>
            <a:off x="311700" y="292850"/>
            <a:ext cx="1884600" cy="1556100"/>
          </a:xfrm>
          <a:prstGeom prst="rect">
            <a:avLst/>
          </a:prstGeom>
          <a:ln>
            <a:noFill/>
          </a:ln>
        </p:spPr>
        <p:txBody>
          <a:bodyPr anchorCtr="0" anchor="t" bIns="91425" lIns="91425" rIns="91425" tIns="91425">
            <a:noAutofit/>
          </a:bodyPr>
          <a:lstStyle/>
          <a:p>
            <a:pPr lvl="0" rtl="0">
              <a:spcBef>
                <a:spcPts val="0"/>
              </a:spcBef>
              <a:buNone/>
            </a:pPr>
            <a:r>
              <a:rPr lang="en" sz="3600">
                <a:solidFill>
                  <a:srgbClr val="FFFFFF"/>
                </a:solidFill>
              </a:rPr>
              <a:t>SYSTEM ARCHITECTURE</a:t>
            </a:r>
          </a:p>
        </p:txBody>
      </p:sp>
      <p:pic>
        <p:nvPicPr>
          <p:cNvPr id="84" name="Shape 84"/>
          <p:cNvPicPr preferRelativeResize="0"/>
          <p:nvPr/>
        </p:nvPicPr>
        <p:blipFill>
          <a:blip r:embed="rId3">
            <a:alphaModFix/>
          </a:blip>
          <a:stretch>
            <a:fillRect/>
          </a:stretch>
        </p:blipFill>
        <p:spPr>
          <a:xfrm>
            <a:off x="2285950" y="0"/>
            <a:ext cx="704855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 name="Shape 88"/>
        <p:cNvGrpSpPr/>
        <p:nvPr/>
      </p:nvGrpSpPr>
      <p:grpSpPr>
        <a:xfrm>
          <a:off x="0" y="0"/>
          <a:ext cx="0" cy="0"/>
          <a:chOff x="0" y="0"/>
          <a:chExt cx="0" cy="0"/>
        </a:xfrm>
      </p:grpSpPr>
      <p:sp>
        <p:nvSpPr>
          <p:cNvPr id="89" name="Shape 89"/>
          <p:cNvSpPr txBox="1"/>
          <p:nvPr>
            <p:ph type="title"/>
          </p:nvPr>
        </p:nvSpPr>
        <p:spPr>
          <a:xfrm>
            <a:off x="681525" y="147175"/>
            <a:ext cx="48408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COMPONENTS</a:t>
            </a:r>
          </a:p>
        </p:txBody>
      </p:sp>
      <p:pic>
        <p:nvPicPr>
          <p:cNvPr id="90" name="Shape 90"/>
          <p:cNvPicPr preferRelativeResize="0"/>
          <p:nvPr/>
        </p:nvPicPr>
        <p:blipFill>
          <a:blip r:embed="rId3">
            <a:alphaModFix/>
          </a:blip>
          <a:stretch>
            <a:fillRect/>
          </a:stretch>
        </p:blipFill>
        <p:spPr>
          <a:xfrm>
            <a:off x="5959175" y="711812"/>
            <a:ext cx="2875776" cy="3998927"/>
          </a:xfrm>
          <a:prstGeom prst="rect">
            <a:avLst/>
          </a:prstGeom>
          <a:noFill/>
          <a:ln>
            <a:noFill/>
          </a:ln>
        </p:spPr>
      </p:pic>
      <p:sp>
        <p:nvSpPr>
          <p:cNvPr id="91" name="Shape 91"/>
          <p:cNvSpPr txBox="1"/>
          <p:nvPr/>
        </p:nvSpPr>
        <p:spPr>
          <a:xfrm>
            <a:off x="165800" y="1053350"/>
            <a:ext cx="5829300" cy="3698100"/>
          </a:xfrm>
          <a:prstGeom prst="rect">
            <a:avLst/>
          </a:prstGeom>
          <a:noFill/>
          <a:ln>
            <a:noFill/>
          </a:ln>
        </p:spPr>
        <p:txBody>
          <a:bodyPr anchorCtr="0" anchor="t" bIns="91425" lIns="91425" rIns="91425" tIns="91425">
            <a:noAutofit/>
          </a:bodyPr>
          <a:lstStyle/>
          <a:p>
            <a:pPr indent="-342900" lvl="0" marL="457200" rtl="0">
              <a:spcBef>
                <a:spcPts val="0"/>
              </a:spcBef>
              <a:buClr>
                <a:srgbClr val="FFFFFF"/>
              </a:buClr>
              <a:buSzPct val="100000"/>
              <a:buFont typeface="Consolas"/>
              <a:buChar char="⇲"/>
            </a:pPr>
            <a:r>
              <a:rPr lang="en" sz="1800">
                <a:solidFill>
                  <a:srgbClr val="FFFFFF"/>
                </a:solidFill>
                <a:latin typeface="Consolas"/>
                <a:ea typeface="Consolas"/>
                <a:cs typeface="Consolas"/>
                <a:sym typeface="Consolas"/>
              </a:rPr>
              <a:t>Search box for call numbers</a:t>
            </a:r>
          </a:p>
          <a:p>
            <a:pPr indent="-342900" lvl="0" marL="457200">
              <a:spcBef>
                <a:spcPts val="0"/>
              </a:spcBef>
              <a:buClr>
                <a:srgbClr val="FFFFFF"/>
              </a:buClr>
              <a:buSzPct val="100000"/>
              <a:buFont typeface="Source Code Pro Medium"/>
              <a:buChar char="⇲"/>
            </a:pPr>
            <a:r>
              <a:rPr lang="en" sz="1800">
                <a:solidFill>
                  <a:srgbClr val="FFFFFF"/>
                </a:solidFill>
                <a:latin typeface="Source Code Pro Medium"/>
                <a:ea typeface="Source Code Pro Medium"/>
                <a:cs typeface="Source Code Pro Medium"/>
                <a:sym typeface="Source Code Pro Medium"/>
              </a:rPr>
              <a:t>Maps of each floor</a:t>
            </a:r>
          </a:p>
        </p:txBody>
      </p:sp>
      <p:cxnSp>
        <p:nvCxnSpPr>
          <p:cNvPr id="92" name="Shape 92"/>
          <p:cNvCxnSpPr/>
          <p:nvPr/>
        </p:nvCxnSpPr>
        <p:spPr>
          <a:xfrm flipH="1" rot="10800000">
            <a:off x="4220675" y="1087325"/>
            <a:ext cx="1809900" cy="236100"/>
          </a:xfrm>
          <a:prstGeom prst="straightConnector1">
            <a:avLst/>
          </a:prstGeom>
          <a:noFill/>
          <a:ln cap="flat" cmpd="sng" w="28575">
            <a:solidFill>
              <a:srgbClr val="999999"/>
            </a:solidFill>
            <a:prstDash val="solid"/>
            <a:round/>
            <a:headEnd len="lg" w="lg" type="none"/>
            <a:tailEnd len="lg" w="lg" type="triangle"/>
          </a:ln>
        </p:spPr>
      </p:cxnSp>
      <p:cxnSp>
        <p:nvCxnSpPr>
          <p:cNvPr id="93" name="Shape 93"/>
          <p:cNvCxnSpPr/>
          <p:nvPr/>
        </p:nvCxnSpPr>
        <p:spPr>
          <a:xfrm flipH="1" rot="10800000">
            <a:off x="3319300" y="1571425"/>
            <a:ext cx="3441000" cy="28500"/>
          </a:xfrm>
          <a:prstGeom prst="straightConnector1">
            <a:avLst/>
          </a:prstGeom>
          <a:noFill/>
          <a:ln cap="flat" cmpd="sng" w="28575">
            <a:solidFill>
              <a:srgbClr val="999999"/>
            </a:solidFill>
            <a:prstDash val="solid"/>
            <a:round/>
            <a:headEnd len="lg" w="lg" type="none"/>
            <a:tailEnd len="lg" w="lg" type="triangle"/>
          </a:ln>
        </p:spPr>
      </p:cxnSp>
      <p:pic>
        <p:nvPicPr>
          <p:cNvPr id="94" name="Shape 94"/>
          <p:cNvPicPr preferRelativeResize="0"/>
          <p:nvPr/>
        </p:nvPicPr>
        <p:blipFill>
          <a:blip r:embed="rId4">
            <a:alphaModFix/>
          </a:blip>
          <a:stretch>
            <a:fillRect/>
          </a:stretch>
        </p:blipFill>
        <p:spPr>
          <a:xfrm>
            <a:off x="3540812" y="1847924"/>
            <a:ext cx="2062373" cy="3228567"/>
          </a:xfrm>
          <a:prstGeom prst="rect">
            <a:avLst/>
          </a:prstGeom>
          <a:noFill/>
          <a:ln>
            <a:noFill/>
          </a:ln>
        </p:spPr>
      </p:pic>
      <p:pic>
        <p:nvPicPr>
          <p:cNvPr id="95" name="Shape 95"/>
          <p:cNvPicPr preferRelativeResize="0"/>
          <p:nvPr/>
        </p:nvPicPr>
        <p:blipFill>
          <a:blip r:embed="rId5">
            <a:alphaModFix/>
          </a:blip>
          <a:stretch>
            <a:fillRect/>
          </a:stretch>
        </p:blipFill>
        <p:spPr>
          <a:xfrm>
            <a:off x="1197350" y="2191125"/>
            <a:ext cx="1809898" cy="2799057"/>
          </a:xfrm>
          <a:prstGeom prst="rect">
            <a:avLst/>
          </a:prstGeom>
          <a:noFill/>
          <a:ln>
            <a:noFill/>
          </a:ln>
        </p:spPr>
      </p:pic>
      <p:cxnSp>
        <p:nvCxnSpPr>
          <p:cNvPr id="96" name="Shape 96"/>
          <p:cNvCxnSpPr/>
          <p:nvPr/>
        </p:nvCxnSpPr>
        <p:spPr>
          <a:xfrm>
            <a:off x="689250" y="1738350"/>
            <a:ext cx="954600" cy="1107300"/>
          </a:xfrm>
          <a:prstGeom prst="straightConnector1">
            <a:avLst/>
          </a:prstGeom>
          <a:noFill/>
          <a:ln cap="flat" cmpd="sng" w="28575">
            <a:solidFill>
              <a:srgbClr val="999999"/>
            </a:solidFill>
            <a:prstDash val="solid"/>
            <a:round/>
            <a:headEnd len="lg" w="lg" type="none"/>
            <a:tailEnd len="lg" w="lg" type="triangle"/>
          </a:ln>
        </p:spPr>
      </p:cxnSp>
      <p:cxnSp>
        <p:nvCxnSpPr>
          <p:cNvPr id="97" name="Shape 97"/>
          <p:cNvCxnSpPr/>
          <p:nvPr/>
        </p:nvCxnSpPr>
        <p:spPr>
          <a:xfrm>
            <a:off x="3070175" y="1738350"/>
            <a:ext cx="1027200" cy="889500"/>
          </a:xfrm>
          <a:prstGeom prst="straightConnector1">
            <a:avLst/>
          </a:prstGeom>
          <a:noFill/>
          <a:ln cap="flat" cmpd="sng" w="28575">
            <a:solidFill>
              <a:srgbClr val="999999"/>
            </a:solidFill>
            <a:prstDash val="solid"/>
            <a:round/>
            <a:headEnd len="lg" w="lg" type="none"/>
            <a:tailEnd len="lg" w="lg"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681525" y="147175"/>
            <a:ext cx="48408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COMPONENTS</a:t>
            </a:r>
          </a:p>
        </p:txBody>
      </p:sp>
      <p:sp>
        <p:nvSpPr>
          <p:cNvPr id="103" name="Shape 103"/>
          <p:cNvSpPr txBox="1"/>
          <p:nvPr/>
        </p:nvSpPr>
        <p:spPr>
          <a:xfrm>
            <a:off x="3964575" y="67225"/>
            <a:ext cx="3453600" cy="9609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latin typeface="Consolas"/>
              <a:ea typeface="Consolas"/>
              <a:cs typeface="Consolas"/>
              <a:sym typeface="Consolas"/>
            </a:endParaRPr>
          </a:p>
          <a:p>
            <a:pPr indent="-342900" lvl="0" marL="457200" rtl="0">
              <a:spcBef>
                <a:spcPts val="0"/>
              </a:spcBef>
              <a:buClr>
                <a:srgbClr val="FFFFFF"/>
              </a:buClr>
              <a:buSzPct val="100000"/>
              <a:buFont typeface="Consolas"/>
              <a:buChar char="⇲"/>
            </a:pPr>
            <a:r>
              <a:rPr lang="en" sz="1800">
                <a:solidFill>
                  <a:srgbClr val="FFFFFF"/>
                </a:solidFill>
                <a:latin typeface="Consolas"/>
                <a:ea typeface="Consolas"/>
                <a:cs typeface="Consolas"/>
                <a:sym typeface="Consolas"/>
              </a:rPr>
              <a:t>Send feedback module</a:t>
            </a:r>
          </a:p>
        </p:txBody>
      </p:sp>
      <p:pic>
        <p:nvPicPr>
          <p:cNvPr id="104" name="Shape 104"/>
          <p:cNvPicPr preferRelativeResize="0"/>
          <p:nvPr/>
        </p:nvPicPr>
        <p:blipFill>
          <a:blip r:embed="rId3">
            <a:alphaModFix/>
          </a:blip>
          <a:stretch>
            <a:fillRect/>
          </a:stretch>
        </p:blipFill>
        <p:spPr>
          <a:xfrm>
            <a:off x="244600" y="2755125"/>
            <a:ext cx="3049450" cy="1863050"/>
          </a:xfrm>
          <a:prstGeom prst="rect">
            <a:avLst/>
          </a:prstGeom>
          <a:noFill/>
          <a:ln>
            <a:noFill/>
          </a:ln>
        </p:spPr>
      </p:pic>
      <p:pic>
        <p:nvPicPr>
          <p:cNvPr id="105" name="Shape 105"/>
          <p:cNvPicPr preferRelativeResize="0"/>
          <p:nvPr/>
        </p:nvPicPr>
        <p:blipFill>
          <a:blip r:embed="rId4">
            <a:alphaModFix/>
          </a:blip>
          <a:stretch>
            <a:fillRect/>
          </a:stretch>
        </p:blipFill>
        <p:spPr>
          <a:xfrm>
            <a:off x="4204075" y="2681225"/>
            <a:ext cx="4816972" cy="2010843"/>
          </a:xfrm>
          <a:prstGeom prst="rect">
            <a:avLst/>
          </a:prstGeom>
          <a:noFill/>
          <a:ln>
            <a:noFill/>
          </a:ln>
        </p:spPr>
      </p:pic>
      <p:sp>
        <p:nvSpPr>
          <p:cNvPr id="106" name="Shape 106"/>
          <p:cNvSpPr/>
          <p:nvPr/>
        </p:nvSpPr>
        <p:spPr>
          <a:xfrm>
            <a:off x="3003225" y="1949987"/>
            <a:ext cx="1456800" cy="5826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t>                            </a:t>
            </a:r>
          </a:p>
        </p:txBody>
      </p:sp>
      <p:sp>
        <p:nvSpPr>
          <p:cNvPr id="107" name="Shape 107"/>
          <p:cNvSpPr txBox="1"/>
          <p:nvPr/>
        </p:nvSpPr>
        <p:spPr>
          <a:xfrm>
            <a:off x="1895650" y="1238650"/>
            <a:ext cx="4278900" cy="801000"/>
          </a:xfrm>
          <a:prstGeom prst="rect">
            <a:avLst/>
          </a:prstGeom>
          <a:noFill/>
          <a:ln>
            <a:noFill/>
          </a:ln>
        </p:spPr>
        <p:txBody>
          <a:bodyPr anchorCtr="0" anchor="t" bIns="91425" lIns="91425" rIns="91425" tIns="91425">
            <a:noAutofit/>
          </a:bodyPr>
          <a:lstStyle/>
          <a:p>
            <a:pPr lvl="0">
              <a:spcBef>
                <a:spcPts val="0"/>
              </a:spcBef>
              <a:buNone/>
            </a:pPr>
            <a:r>
              <a:rPr lang="en">
                <a:solidFill>
                  <a:srgbClr val="FFFFFF"/>
                </a:solidFill>
              </a:rPr>
              <a:t>Once feedback is sent, the call number will be entered into the database along with the subject and shelf number </a:t>
            </a:r>
            <a:r>
              <a:rPr lang="en">
                <a:solidFill>
                  <a:srgbClr val="FFFFFF"/>
                </a:solidFill>
              </a:rPr>
              <a:t>associated</a:t>
            </a:r>
            <a:r>
              <a:rPr lang="en">
                <a:solidFill>
                  <a:srgbClr val="FFFFFF"/>
                </a:solidFill>
              </a:rPr>
              <a:t> with it.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type="title"/>
          </p:nvPr>
        </p:nvSpPr>
        <p:spPr>
          <a:xfrm>
            <a:off x="681525" y="147175"/>
            <a:ext cx="48408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COMPONENTS</a:t>
            </a:r>
          </a:p>
        </p:txBody>
      </p:sp>
      <p:sp>
        <p:nvSpPr>
          <p:cNvPr id="113" name="Shape 113"/>
          <p:cNvSpPr txBox="1"/>
          <p:nvPr/>
        </p:nvSpPr>
        <p:spPr>
          <a:xfrm>
            <a:off x="3450200" y="-22475"/>
            <a:ext cx="3936600" cy="11403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latin typeface="Consolas"/>
              <a:ea typeface="Consolas"/>
              <a:cs typeface="Consolas"/>
              <a:sym typeface="Consolas"/>
            </a:endParaRPr>
          </a:p>
          <a:p>
            <a:pPr indent="-342900" lvl="0" marL="457200" rtl="0">
              <a:spcBef>
                <a:spcPts val="0"/>
              </a:spcBef>
              <a:buClr>
                <a:srgbClr val="FFFFFF"/>
              </a:buClr>
              <a:buSzPct val="100000"/>
              <a:buFont typeface="Source Code Pro Medium"/>
              <a:buChar char="⇲"/>
            </a:pPr>
            <a:r>
              <a:rPr lang="en" sz="1800">
                <a:solidFill>
                  <a:srgbClr val="FFFFFF"/>
                </a:solidFill>
                <a:latin typeface="Source Code Pro Medium"/>
                <a:ea typeface="Source Code Pro Medium"/>
                <a:cs typeface="Source Code Pro Medium"/>
                <a:sym typeface="Source Code Pro Medium"/>
              </a:rPr>
              <a:t>Login module</a:t>
            </a:r>
          </a:p>
          <a:p>
            <a:pPr indent="-342900" lvl="0" marL="457200" rtl="0">
              <a:spcBef>
                <a:spcPts val="0"/>
              </a:spcBef>
              <a:buClr>
                <a:srgbClr val="FFFFFF"/>
              </a:buClr>
              <a:buSzPct val="100000"/>
              <a:buFont typeface="Source Code Pro Medium"/>
              <a:buChar char="⇲"/>
            </a:pPr>
            <a:r>
              <a:rPr lang="en" sz="1800">
                <a:solidFill>
                  <a:srgbClr val="FFFFFF"/>
                </a:solidFill>
                <a:latin typeface="Source Code Pro Medium"/>
                <a:ea typeface="Source Code Pro Medium"/>
                <a:cs typeface="Source Code Pro Medium"/>
                <a:sym typeface="Source Code Pro Medium"/>
              </a:rPr>
              <a:t>Administration panel </a:t>
            </a:r>
          </a:p>
        </p:txBody>
      </p:sp>
      <p:pic>
        <p:nvPicPr>
          <p:cNvPr id="114" name="Shape 114"/>
          <p:cNvPicPr preferRelativeResize="0"/>
          <p:nvPr/>
        </p:nvPicPr>
        <p:blipFill>
          <a:blip r:embed="rId3">
            <a:alphaModFix/>
          </a:blip>
          <a:stretch>
            <a:fillRect/>
          </a:stretch>
        </p:blipFill>
        <p:spPr>
          <a:xfrm>
            <a:off x="3538050" y="1301950"/>
            <a:ext cx="5381099" cy="3589375"/>
          </a:xfrm>
          <a:prstGeom prst="rect">
            <a:avLst/>
          </a:prstGeom>
          <a:noFill/>
          <a:ln>
            <a:noFill/>
          </a:ln>
        </p:spPr>
      </p:pic>
      <p:pic>
        <p:nvPicPr>
          <p:cNvPr id="115" name="Shape 115"/>
          <p:cNvPicPr preferRelativeResize="0"/>
          <p:nvPr/>
        </p:nvPicPr>
        <p:blipFill>
          <a:blip r:embed="rId4">
            <a:alphaModFix/>
          </a:blip>
          <a:stretch>
            <a:fillRect/>
          </a:stretch>
        </p:blipFill>
        <p:spPr>
          <a:xfrm>
            <a:off x="152400" y="1100575"/>
            <a:ext cx="2783551" cy="379075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 name="Shape 119"/>
        <p:cNvGrpSpPr/>
        <p:nvPr/>
      </p:nvGrpSpPr>
      <p:grpSpPr>
        <a:xfrm>
          <a:off x="0" y="0"/>
          <a:ext cx="0" cy="0"/>
          <a:chOff x="0" y="0"/>
          <a:chExt cx="0" cy="0"/>
        </a:xfrm>
      </p:grpSpPr>
      <p:sp>
        <p:nvSpPr>
          <p:cNvPr id="120" name="Shape 120"/>
          <p:cNvSpPr txBox="1"/>
          <p:nvPr>
            <p:ph type="title"/>
          </p:nvPr>
        </p:nvSpPr>
        <p:spPr>
          <a:xfrm>
            <a:off x="681525" y="147175"/>
            <a:ext cx="4840800" cy="801000"/>
          </a:xfrm>
          <a:prstGeom prst="rect">
            <a:avLst/>
          </a:prstGeom>
          <a:ln>
            <a:noFill/>
          </a:ln>
        </p:spPr>
        <p:txBody>
          <a:bodyPr anchorCtr="0" anchor="t" bIns="91425" lIns="91425" rIns="91425" tIns="91425">
            <a:noAutofit/>
          </a:bodyPr>
          <a:lstStyle/>
          <a:p>
            <a:pPr lvl="0" rtl="0">
              <a:spcBef>
                <a:spcPts val="0"/>
              </a:spcBef>
              <a:buNone/>
            </a:pPr>
            <a:r>
              <a:rPr lang="en">
                <a:solidFill>
                  <a:srgbClr val="FFFFFF"/>
                </a:solidFill>
              </a:rPr>
              <a:t>COMPONENTS</a:t>
            </a:r>
          </a:p>
        </p:txBody>
      </p:sp>
      <p:sp>
        <p:nvSpPr>
          <p:cNvPr id="121" name="Shape 121"/>
          <p:cNvSpPr txBox="1"/>
          <p:nvPr/>
        </p:nvSpPr>
        <p:spPr>
          <a:xfrm>
            <a:off x="2904325" y="28375"/>
            <a:ext cx="5486400" cy="1038600"/>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FFFFF"/>
              </a:solidFill>
              <a:latin typeface="Source Code Pro Medium"/>
              <a:ea typeface="Source Code Pro Medium"/>
              <a:cs typeface="Source Code Pro Medium"/>
              <a:sym typeface="Source Code Pro Medium"/>
            </a:endParaRPr>
          </a:p>
          <a:p>
            <a:pPr indent="-342900" lvl="0" marL="457200" rtl="0">
              <a:spcBef>
                <a:spcPts val="0"/>
              </a:spcBef>
              <a:buClr>
                <a:srgbClr val="FFFFFF"/>
              </a:buClr>
              <a:buSzPct val="100000"/>
              <a:buFont typeface="Source Code Pro Medium"/>
              <a:buChar char="⇲"/>
            </a:pPr>
            <a:r>
              <a:rPr lang="en" sz="1800">
                <a:solidFill>
                  <a:srgbClr val="FFFFFF"/>
                </a:solidFill>
                <a:latin typeface="Source Code Pro Medium"/>
                <a:ea typeface="Source Code Pro Medium"/>
                <a:cs typeface="Source Code Pro Medium"/>
                <a:sym typeface="Source Code Pro Medium"/>
              </a:rPr>
              <a:t>CRUD database management system</a:t>
            </a:r>
          </a:p>
        </p:txBody>
      </p:sp>
      <p:pic>
        <p:nvPicPr>
          <p:cNvPr id="122" name="Shape 122"/>
          <p:cNvPicPr preferRelativeResize="0"/>
          <p:nvPr/>
        </p:nvPicPr>
        <p:blipFill>
          <a:blip r:embed="rId3">
            <a:alphaModFix/>
          </a:blip>
          <a:stretch>
            <a:fillRect/>
          </a:stretch>
        </p:blipFill>
        <p:spPr>
          <a:xfrm>
            <a:off x="195450" y="1136387"/>
            <a:ext cx="4358849" cy="3585774"/>
          </a:xfrm>
          <a:prstGeom prst="rect">
            <a:avLst/>
          </a:prstGeom>
          <a:noFill/>
          <a:ln>
            <a:noFill/>
          </a:ln>
        </p:spPr>
      </p:pic>
      <p:pic>
        <p:nvPicPr>
          <p:cNvPr id="123" name="Shape 123"/>
          <p:cNvPicPr preferRelativeResize="0"/>
          <p:nvPr/>
        </p:nvPicPr>
        <p:blipFill>
          <a:blip r:embed="rId4">
            <a:alphaModFix/>
          </a:blip>
          <a:stretch>
            <a:fillRect/>
          </a:stretch>
        </p:blipFill>
        <p:spPr>
          <a:xfrm>
            <a:off x="5314424" y="973391"/>
            <a:ext cx="2684024" cy="3196708"/>
          </a:xfrm>
          <a:prstGeom prst="rect">
            <a:avLst/>
          </a:prstGeom>
          <a:noFill/>
          <a:ln>
            <a:noFill/>
          </a:ln>
        </p:spPr>
      </p:pic>
      <p:pic>
        <p:nvPicPr>
          <p:cNvPr id="124" name="Shape 124"/>
          <p:cNvPicPr preferRelativeResize="0"/>
          <p:nvPr/>
        </p:nvPicPr>
        <p:blipFill>
          <a:blip r:embed="rId5">
            <a:alphaModFix/>
          </a:blip>
          <a:stretch>
            <a:fillRect/>
          </a:stretch>
        </p:blipFill>
        <p:spPr>
          <a:xfrm>
            <a:off x="5911825" y="1629465"/>
            <a:ext cx="2684024" cy="3179733"/>
          </a:xfrm>
          <a:prstGeom prst="rect">
            <a:avLst/>
          </a:prstGeom>
          <a:noFill/>
          <a:ln>
            <a:noFill/>
          </a:ln>
        </p:spPr>
      </p:pic>
      <p:pic>
        <p:nvPicPr>
          <p:cNvPr id="125" name="Shape 125"/>
          <p:cNvPicPr preferRelativeResize="0"/>
          <p:nvPr/>
        </p:nvPicPr>
        <p:blipFill>
          <a:blip r:embed="rId6">
            <a:alphaModFix/>
          </a:blip>
          <a:stretch>
            <a:fillRect/>
          </a:stretch>
        </p:blipFill>
        <p:spPr>
          <a:xfrm>
            <a:off x="5242178" y="3101075"/>
            <a:ext cx="3568771" cy="12585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